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57" r:id="rId3"/>
    <p:sldId id="258" r:id="rId4"/>
    <p:sldId id="259" r:id="rId5"/>
    <p:sldId id="261" r:id="rId6"/>
    <p:sldId id="270" r:id="rId7"/>
    <p:sldId id="264" r:id="rId8"/>
    <p:sldId id="260" r:id="rId9"/>
    <p:sldId id="262" r:id="rId10"/>
    <p:sldId id="274" r:id="rId11"/>
    <p:sldId id="266" r:id="rId12"/>
    <p:sldId id="267" r:id="rId13"/>
    <p:sldId id="269" r:id="rId14"/>
    <p:sldId id="271" r:id="rId15"/>
    <p:sldId id="265" r:id="rId16"/>
    <p:sldId id="273" r:id="rId17"/>
    <p:sldId id="275" r:id="rId18"/>
    <p:sldId id="276" r:id="rId19"/>
    <p:sldId id="277" r:id="rId20"/>
    <p:sldId id="278" r:id="rId21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99"/>
    <a:srgbClr val="FF3333"/>
    <a:srgbClr val="58C2BA"/>
    <a:srgbClr val="16A3AC"/>
    <a:srgbClr val="66FF33"/>
    <a:srgbClr val="0389A3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147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C2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85FD1-9881-58EB-F7BE-46EE634E287F}"/>
              </a:ext>
            </a:extLst>
          </p:cNvPr>
          <p:cNvSpPr txBox="1"/>
          <p:nvPr/>
        </p:nvSpPr>
        <p:spPr>
          <a:xfrm>
            <a:off x="0" y="0"/>
            <a:ext cx="10058400" cy="1015663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latin typeface="Arial Black" panose="020B0A04020102020204" pitchFamily="34" charset="0"/>
              </a:rPr>
              <a:t>F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latin typeface="Arial Black" panose="020B0A04020102020204" pitchFamily="34" charset="0"/>
              </a:rPr>
              <a:t>r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latin typeface="Arial Black" panose="020B0A04020102020204" pitchFamily="34" charset="0"/>
              </a:rPr>
              <a:t>u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latin typeface="Arial Black" panose="020B0A04020102020204" pitchFamily="34" charset="0"/>
              </a:rPr>
              <a:t>t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FF3333"/>
                </a:solidFill>
                <a:latin typeface="Arial Black" panose="020B0A04020102020204" pitchFamily="34" charset="0"/>
              </a:rPr>
              <a:t>a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latin typeface="Arial Black" panose="020B0A04020102020204" pitchFamily="34" charset="0"/>
              </a:rPr>
              <a:t>s</a:t>
            </a:r>
            <a:endParaRPr lang="en-US" sz="6000" dirty="0">
              <a:ln w="12700">
                <a:solidFill>
                  <a:sysClr val="windowText" lastClr="000000"/>
                </a:solidFill>
              </a:ln>
              <a:effectLst/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6FD31-B12F-2690-7781-16B03AFEAA85}"/>
              </a:ext>
            </a:extLst>
          </p:cNvPr>
          <p:cNvSpPr txBox="1"/>
          <p:nvPr/>
        </p:nvSpPr>
        <p:spPr>
          <a:xfrm>
            <a:off x="0" y="100908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Libro para </a:t>
            </a:r>
            <a:r>
              <a:rPr lang="en-US" sz="6000" dirty="0" err="1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Colorear</a:t>
            </a:r>
            <a:endParaRPr lang="en-US" sz="6000" dirty="0">
              <a:ln w="28575"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581433-D4C0-06E7-BAF5-2344157BE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8160"/>
            <a:ext cx="10058400" cy="574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400800" y="1005141"/>
            <a:ext cx="38003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Ciruela 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D95279-2681-40D6-88A2-556FBCB058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73" b="89844" l="9961" r="89941">
                        <a14:foregroundMark x1="86133" y1="11035" x2="60742" y2="9277"/>
                        <a14:foregroundMark x1="60742" y1="9277" x2="60352" y2="9668"/>
                        <a14:foregroundMark x1="69336" y1="5371" x2="69336" y2="5371"/>
                        <a14:foregroundMark x1="89941" y1="10156" x2="89941" y2="10156"/>
                      </a14:backgroundRemoval>
                    </a14:imgEffect>
                  </a14:imgLayer>
                </a14:imgProps>
              </a:ext>
            </a:extLst>
          </a:blip>
          <a:srcRect l="1601" r="1048" b="1471"/>
          <a:stretch/>
        </p:blipFill>
        <p:spPr>
          <a:xfrm>
            <a:off x="5855117" y="2428406"/>
            <a:ext cx="4458115" cy="45120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1A358A3-1255-4A79-A09F-93F2BACD2A9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73" b="89844" l="9961" r="89941">
                        <a14:foregroundMark x1="86133" y1="11035" x2="60742" y2="9277"/>
                        <a14:foregroundMark x1="60742" y1="9277" x2="60352" y2="9668"/>
                        <a14:foregroundMark x1="69336" y1="5371" x2="69336" y2="5371"/>
                        <a14:foregroundMark x1="89941" y1="10156" x2="89941" y2="1015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1000" contrast="100000"/>
                    </a14:imgEffect>
                  </a14:imgLayer>
                </a14:imgProps>
              </a:ext>
            </a:extLst>
          </a:blip>
          <a:srcRect l="12504" r="6614" b="23403"/>
          <a:stretch/>
        </p:blipFill>
        <p:spPr>
          <a:xfrm>
            <a:off x="443374" y="1321775"/>
            <a:ext cx="6521145" cy="617563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A0C75DC-4E3A-4B2E-9951-1938EAEE4BF5}"/>
              </a:ext>
            </a:extLst>
          </p:cNvPr>
          <p:cNvSpPr/>
          <p:nvPr/>
        </p:nvSpPr>
        <p:spPr>
          <a:xfrm rot="20614377">
            <a:off x="1844738" y="4514922"/>
            <a:ext cx="3293302" cy="2357645"/>
          </a:xfrm>
          <a:custGeom>
            <a:avLst/>
            <a:gdLst>
              <a:gd name="connsiteX0" fmla="*/ 0 w 2725518"/>
              <a:gd name="connsiteY0" fmla="*/ 0 h 854439"/>
              <a:gd name="connsiteX1" fmla="*/ 2725518 w 2725518"/>
              <a:gd name="connsiteY1" fmla="*/ 0 h 854439"/>
              <a:gd name="connsiteX2" fmla="*/ 2725518 w 2725518"/>
              <a:gd name="connsiteY2" fmla="*/ 854439 h 854439"/>
              <a:gd name="connsiteX3" fmla="*/ 0 w 2725518"/>
              <a:gd name="connsiteY3" fmla="*/ 854439 h 854439"/>
              <a:gd name="connsiteX4" fmla="*/ 0 w 2725518"/>
              <a:gd name="connsiteY4" fmla="*/ 0 h 854439"/>
              <a:gd name="connsiteX0" fmla="*/ 0 w 2725518"/>
              <a:gd name="connsiteY0" fmla="*/ 0 h 2237679"/>
              <a:gd name="connsiteX1" fmla="*/ 2725518 w 2725518"/>
              <a:gd name="connsiteY1" fmla="*/ 0 h 2237679"/>
              <a:gd name="connsiteX2" fmla="*/ 2725518 w 2725518"/>
              <a:gd name="connsiteY2" fmla="*/ 854439 h 2237679"/>
              <a:gd name="connsiteX3" fmla="*/ 186048 w 2725518"/>
              <a:gd name="connsiteY3" fmla="*/ 2237679 h 2237679"/>
              <a:gd name="connsiteX4" fmla="*/ 0 w 2725518"/>
              <a:gd name="connsiteY4" fmla="*/ 0 h 2237679"/>
              <a:gd name="connsiteX0" fmla="*/ 0 w 2725518"/>
              <a:gd name="connsiteY0" fmla="*/ 0 h 2237679"/>
              <a:gd name="connsiteX1" fmla="*/ 2725518 w 2725518"/>
              <a:gd name="connsiteY1" fmla="*/ 0 h 2237679"/>
              <a:gd name="connsiteX2" fmla="*/ 2725518 w 2725518"/>
              <a:gd name="connsiteY2" fmla="*/ 854439 h 2237679"/>
              <a:gd name="connsiteX3" fmla="*/ 186048 w 2725518"/>
              <a:gd name="connsiteY3" fmla="*/ 2237679 h 2237679"/>
              <a:gd name="connsiteX4" fmla="*/ 0 w 2725518"/>
              <a:gd name="connsiteY4" fmla="*/ 0 h 2237679"/>
              <a:gd name="connsiteX0" fmla="*/ 0 w 3213414"/>
              <a:gd name="connsiteY0" fmla="*/ 965749 h 2237679"/>
              <a:gd name="connsiteX1" fmla="*/ 3213414 w 3213414"/>
              <a:gd name="connsiteY1" fmla="*/ 0 h 2237679"/>
              <a:gd name="connsiteX2" fmla="*/ 3213414 w 3213414"/>
              <a:gd name="connsiteY2" fmla="*/ 854439 h 2237679"/>
              <a:gd name="connsiteX3" fmla="*/ 673944 w 3213414"/>
              <a:gd name="connsiteY3" fmla="*/ 2237679 h 2237679"/>
              <a:gd name="connsiteX4" fmla="*/ 0 w 3213414"/>
              <a:gd name="connsiteY4" fmla="*/ 965749 h 2237679"/>
              <a:gd name="connsiteX0" fmla="*/ 0 w 3213414"/>
              <a:gd name="connsiteY0" fmla="*/ 965749 h 2180167"/>
              <a:gd name="connsiteX1" fmla="*/ 3213414 w 3213414"/>
              <a:gd name="connsiteY1" fmla="*/ 0 h 2180167"/>
              <a:gd name="connsiteX2" fmla="*/ 3213414 w 3213414"/>
              <a:gd name="connsiteY2" fmla="*/ 854439 h 2180167"/>
              <a:gd name="connsiteX3" fmla="*/ 690900 w 3213414"/>
              <a:gd name="connsiteY3" fmla="*/ 2180167 h 2180167"/>
              <a:gd name="connsiteX4" fmla="*/ 0 w 3213414"/>
              <a:gd name="connsiteY4" fmla="*/ 965749 h 2180167"/>
              <a:gd name="connsiteX0" fmla="*/ 0 w 3213414"/>
              <a:gd name="connsiteY0" fmla="*/ 965749 h 2180167"/>
              <a:gd name="connsiteX1" fmla="*/ 3213414 w 3213414"/>
              <a:gd name="connsiteY1" fmla="*/ 0 h 2180167"/>
              <a:gd name="connsiteX2" fmla="*/ 3213414 w 3213414"/>
              <a:gd name="connsiteY2" fmla="*/ 854439 h 2180167"/>
              <a:gd name="connsiteX3" fmla="*/ 690900 w 3213414"/>
              <a:gd name="connsiteY3" fmla="*/ 2180167 h 2180167"/>
              <a:gd name="connsiteX4" fmla="*/ 0 w 3213414"/>
              <a:gd name="connsiteY4" fmla="*/ 965749 h 2180167"/>
              <a:gd name="connsiteX0" fmla="*/ 0 w 3213414"/>
              <a:gd name="connsiteY0" fmla="*/ 965749 h 2362863"/>
              <a:gd name="connsiteX1" fmla="*/ 3213414 w 3213414"/>
              <a:gd name="connsiteY1" fmla="*/ 0 h 2362863"/>
              <a:gd name="connsiteX2" fmla="*/ 3213414 w 3213414"/>
              <a:gd name="connsiteY2" fmla="*/ 854439 h 2362863"/>
              <a:gd name="connsiteX3" fmla="*/ 690900 w 3213414"/>
              <a:gd name="connsiteY3" fmla="*/ 2180167 h 2362863"/>
              <a:gd name="connsiteX4" fmla="*/ 0 w 3213414"/>
              <a:gd name="connsiteY4" fmla="*/ 965749 h 2362863"/>
              <a:gd name="connsiteX0" fmla="*/ 0 w 3308162"/>
              <a:gd name="connsiteY0" fmla="*/ 965749 h 2362583"/>
              <a:gd name="connsiteX1" fmla="*/ 3213414 w 3308162"/>
              <a:gd name="connsiteY1" fmla="*/ 0 h 2362583"/>
              <a:gd name="connsiteX2" fmla="*/ 3308162 w 3308162"/>
              <a:gd name="connsiteY2" fmla="*/ 851118 h 2362583"/>
              <a:gd name="connsiteX3" fmla="*/ 690900 w 3308162"/>
              <a:gd name="connsiteY3" fmla="*/ 2180167 h 2362583"/>
              <a:gd name="connsiteX4" fmla="*/ 0 w 3308162"/>
              <a:gd name="connsiteY4" fmla="*/ 965749 h 2362583"/>
              <a:gd name="connsiteX0" fmla="*/ 0 w 3213414"/>
              <a:gd name="connsiteY0" fmla="*/ 965749 h 2180167"/>
              <a:gd name="connsiteX1" fmla="*/ 3213414 w 3213414"/>
              <a:gd name="connsiteY1" fmla="*/ 0 h 2180167"/>
              <a:gd name="connsiteX2" fmla="*/ 690900 w 3213414"/>
              <a:gd name="connsiteY2" fmla="*/ 2180167 h 2180167"/>
              <a:gd name="connsiteX3" fmla="*/ 0 w 3213414"/>
              <a:gd name="connsiteY3" fmla="*/ 965749 h 2180167"/>
              <a:gd name="connsiteX0" fmla="*/ 0 w 3298540"/>
              <a:gd name="connsiteY0" fmla="*/ 965749 h 2180167"/>
              <a:gd name="connsiteX1" fmla="*/ 3213414 w 3298540"/>
              <a:gd name="connsiteY1" fmla="*/ 0 h 2180167"/>
              <a:gd name="connsiteX2" fmla="*/ 690900 w 3298540"/>
              <a:gd name="connsiteY2" fmla="*/ 2180167 h 2180167"/>
              <a:gd name="connsiteX3" fmla="*/ 0 w 3298540"/>
              <a:gd name="connsiteY3" fmla="*/ 965749 h 2180167"/>
              <a:gd name="connsiteX0" fmla="*/ 0 w 3297499"/>
              <a:gd name="connsiteY0" fmla="*/ 965749 h 2186068"/>
              <a:gd name="connsiteX1" fmla="*/ 3213414 w 3297499"/>
              <a:gd name="connsiteY1" fmla="*/ 0 h 2186068"/>
              <a:gd name="connsiteX2" fmla="*/ 657904 w 3297499"/>
              <a:gd name="connsiteY2" fmla="*/ 2186068 h 2186068"/>
              <a:gd name="connsiteX3" fmla="*/ 0 w 3297499"/>
              <a:gd name="connsiteY3" fmla="*/ 965749 h 2186068"/>
              <a:gd name="connsiteX0" fmla="*/ 0 w 3328155"/>
              <a:gd name="connsiteY0" fmla="*/ 965749 h 2360083"/>
              <a:gd name="connsiteX1" fmla="*/ 3213414 w 3328155"/>
              <a:gd name="connsiteY1" fmla="*/ 0 h 2360083"/>
              <a:gd name="connsiteX2" fmla="*/ 657904 w 3328155"/>
              <a:gd name="connsiteY2" fmla="*/ 2186068 h 2360083"/>
              <a:gd name="connsiteX3" fmla="*/ 0 w 3328155"/>
              <a:gd name="connsiteY3" fmla="*/ 965749 h 2360083"/>
              <a:gd name="connsiteX0" fmla="*/ 0 w 3293302"/>
              <a:gd name="connsiteY0" fmla="*/ 965749 h 2357645"/>
              <a:gd name="connsiteX1" fmla="*/ 3213414 w 3293302"/>
              <a:gd name="connsiteY1" fmla="*/ 0 h 2357645"/>
              <a:gd name="connsiteX2" fmla="*/ 657904 w 3293302"/>
              <a:gd name="connsiteY2" fmla="*/ 2186068 h 2357645"/>
              <a:gd name="connsiteX3" fmla="*/ 0 w 3293302"/>
              <a:gd name="connsiteY3" fmla="*/ 965749 h 2357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93302" h="2357645">
                <a:moveTo>
                  <a:pt x="0" y="965749"/>
                </a:moveTo>
                <a:lnTo>
                  <a:pt x="3213414" y="0"/>
                </a:lnTo>
                <a:cubicBezTo>
                  <a:pt x="3644508" y="1289262"/>
                  <a:pt x="2265077" y="2888648"/>
                  <a:pt x="657904" y="2186068"/>
                </a:cubicBezTo>
                <a:cubicBezTo>
                  <a:pt x="277557" y="1830793"/>
                  <a:pt x="62016" y="1711642"/>
                  <a:pt x="0" y="96574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BF044303-C395-4D58-9B1B-6934BCECB695}"/>
              </a:ext>
            </a:extLst>
          </p:cNvPr>
          <p:cNvSpPr/>
          <p:nvPr/>
        </p:nvSpPr>
        <p:spPr>
          <a:xfrm rot="2325457">
            <a:off x="903061" y="5778030"/>
            <a:ext cx="1289115" cy="527342"/>
          </a:xfrm>
          <a:custGeom>
            <a:avLst/>
            <a:gdLst>
              <a:gd name="connsiteX0" fmla="*/ 0 w 2725518"/>
              <a:gd name="connsiteY0" fmla="*/ 0 h 854439"/>
              <a:gd name="connsiteX1" fmla="*/ 2725518 w 2725518"/>
              <a:gd name="connsiteY1" fmla="*/ 0 h 854439"/>
              <a:gd name="connsiteX2" fmla="*/ 2725518 w 2725518"/>
              <a:gd name="connsiteY2" fmla="*/ 854439 h 854439"/>
              <a:gd name="connsiteX3" fmla="*/ 0 w 2725518"/>
              <a:gd name="connsiteY3" fmla="*/ 854439 h 854439"/>
              <a:gd name="connsiteX4" fmla="*/ 0 w 2725518"/>
              <a:gd name="connsiteY4" fmla="*/ 0 h 854439"/>
              <a:gd name="connsiteX0" fmla="*/ 0 w 2725518"/>
              <a:gd name="connsiteY0" fmla="*/ 0 h 2237679"/>
              <a:gd name="connsiteX1" fmla="*/ 2725518 w 2725518"/>
              <a:gd name="connsiteY1" fmla="*/ 0 h 2237679"/>
              <a:gd name="connsiteX2" fmla="*/ 2725518 w 2725518"/>
              <a:gd name="connsiteY2" fmla="*/ 854439 h 2237679"/>
              <a:gd name="connsiteX3" fmla="*/ 186048 w 2725518"/>
              <a:gd name="connsiteY3" fmla="*/ 2237679 h 2237679"/>
              <a:gd name="connsiteX4" fmla="*/ 0 w 2725518"/>
              <a:gd name="connsiteY4" fmla="*/ 0 h 2237679"/>
              <a:gd name="connsiteX0" fmla="*/ 0 w 2725518"/>
              <a:gd name="connsiteY0" fmla="*/ 0 h 2237679"/>
              <a:gd name="connsiteX1" fmla="*/ 2725518 w 2725518"/>
              <a:gd name="connsiteY1" fmla="*/ 0 h 2237679"/>
              <a:gd name="connsiteX2" fmla="*/ 2725518 w 2725518"/>
              <a:gd name="connsiteY2" fmla="*/ 854439 h 2237679"/>
              <a:gd name="connsiteX3" fmla="*/ 186048 w 2725518"/>
              <a:gd name="connsiteY3" fmla="*/ 2237679 h 2237679"/>
              <a:gd name="connsiteX4" fmla="*/ 0 w 2725518"/>
              <a:gd name="connsiteY4" fmla="*/ 0 h 2237679"/>
              <a:gd name="connsiteX0" fmla="*/ 0 w 3213414"/>
              <a:gd name="connsiteY0" fmla="*/ 965749 h 2237679"/>
              <a:gd name="connsiteX1" fmla="*/ 3213414 w 3213414"/>
              <a:gd name="connsiteY1" fmla="*/ 0 h 2237679"/>
              <a:gd name="connsiteX2" fmla="*/ 3213414 w 3213414"/>
              <a:gd name="connsiteY2" fmla="*/ 854439 h 2237679"/>
              <a:gd name="connsiteX3" fmla="*/ 673944 w 3213414"/>
              <a:gd name="connsiteY3" fmla="*/ 2237679 h 2237679"/>
              <a:gd name="connsiteX4" fmla="*/ 0 w 3213414"/>
              <a:gd name="connsiteY4" fmla="*/ 965749 h 2237679"/>
              <a:gd name="connsiteX0" fmla="*/ 0 w 3213414"/>
              <a:gd name="connsiteY0" fmla="*/ 965749 h 2180167"/>
              <a:gd name="connsiteX1" fmla="*/ 3213414 w 3213414"/>
              <a:gd name="connsiteY1" fmla="*/ 0 h 2180167"/>
              <a:gd name="connsiteX2" fmla="*/ 3213414 w 3213414"/>
              <a:gd name="connsiteY2" fmla="*/ 854439 h 2180167"/>
              <a:gd name="connsiteX3" fmla="*/ 690900 w 3213414"/>
              <a:gd name="connsiteY3" fmla="*/ 2180167 h 2180167"/>
              <a:gd name="connsiteX4" fmla="*/ 0 w 3213414"/>
              <a:gd name="connsiteY4" fmla="*/ 965749 h 2180167"/>
              <a:gd name="connsiteX0" fmla="*/ 0 w 3213414"/>
              <a:gd name="connsiteY0" fmla="*/ 965749 h 2180167"/>
              <a:gd name="connsiteX1" fmla="*/ 3213414 w 3213414"/>
              <a:gd name="connsiteY1" fmla="*/ 0 h 2180167"/>
              <a:gd name="connsiteX2" fmla="*/ 3213414 w 3213414"/>
              <a:gd name="connsiteY2" fmla="*/ 854439 h 2180167"/>
              <a:gd name="connsiteX3" fmla="*/ 690900 w 3213414"/>
              <a:gd name="connsiteY3" fmla="*/ 2180167 h 2180167"/>
              <a:gd name="connsiteX4" fmla="*/ 0 w 3213414"/>
              <a:gd name="connsiteY4" fmla="*/ 965749 h 2180167"/>
              <a:gd name="connsiteX0" fmla="*/ 0 w 3213414"/>
              <a:gd name="connsiteY0" fmla="*/ 965749 h 2362863"/>
              <a:gd name="connsiteX1" fmla="*/ 3213414 w 3213414"/>
              <a:gd name="connsiteY1" fmla="*/ 0 h 2362863"/>
              <a:gd name="connsiteX2" fmla="*/ 3213414 w 3213414"/>
              <a:gd name="connsiteY2" fmla="*/ 854439 h 2362863"/>
              <a:gd name="connsiteX3" fmla="*/ 690900 w 3213414"/>
              <a:gd name="connsiteY3" fmla="*/ 2180167 h 2362863"/>
              <a:gd name="connsiteX4" fmla="*/ 0 w 3213414"/>
              <a:gd name="connsiteY4" fmla="*/ 965749 h 2362863"/>
              <a:gd name="connsiteX0" fmla="*/ 0 w 3308162"/>
              <a:gd name="connsiteY0" fmla="*/ 965749 h 2362583"/>
              <a:gd name="connsiteX1" fmla="*/ 3213414 w 3308162"/>
              <a:gd name="connsiteY1" fmla="*/ 0 h 2362583"/>
              <a:gd name="connsiteX2" fmla="*/ 3308162 w 3308162"/>
              <a:gd name="connsiteY2" fmla="*/ 851118 h 2362583"/>
              <a:gd name="connsiteX3" fmla="*/ 690900 w 3308162"/>
              <a:gd name="connsiteY3" fmla="*/ 2180167 h 2362583"/>
              <a:gd name="connsiteX4" fmla="*/ 0 w 3308162"/>
              <a:gd name="connsiteY4" fmla="*/ 965749 h 2362583"/>
              <a:gd name="connsiteX0" fmla="*/ 0 w 3213414"/>
              <a:gd name="connsiteY0" fmla="*/ 965749 h 2180167"/>
              <a:gd name="connsiteX1" fmla="*/ 3213414 w 3213414"/>
              <a:gd name="connsiteY1" fmla="*/ 0 h 2180167"/>
              <a:gd name="connsiteX2" fmla="*/ 690900 w 3213414"/>
              <a:gd name="connsiteY2" fmla="*/ 2180167 h 2180167"/>
              <a:gd name="connsiteX3" fmla="*/ 0 w 3213414"/>
              <a:gd name="connsiteY3" fmla="*/ 965749 h 2180167"/>
              <a:gd name="connsiteX0" fmla="*/ 0 w 3298540"/>
              <a:gd name="connsiteY0" fmla="*/ 965749 h 2180167"/>
              <a:gd name="connsiteX1" fmla="*/ 3213414 w 3298540"/>
              <a:gd name="connsiteY1" fmla="*/ 0 h 2180167"/>
              <a:gd name="connsiteX2" fmla="*/ 690900 w 3298540"/>
              <a:gd name="connsiteY2" fmla="*/ 2180167 h 2180167"/>
              <a:gd name="connsiteX3" fmla="*/ 0 w 3298540"/>
              <a:gd name="connsiteY3" fmla="*/ 965749 h 2180167"/>
              <a:gd name="connsiteX0" fmla="*/ 0 w 3297499"/>
              <a:gd name="connsiteY0" fmla="*/ 965749 h 2186068"/>
              <a:gd name="connsiteX1" fmla="*/ 3213414 w 3297499"/>
              <a:gd name="connsiteY1" fmla="*/ 0 h 2186068"/>
              <a:gd name="connsiteX2" fmla="*/ 657904 w 3297499"/>
              <a:gd name="connsiteY2" fmla="*/ 2186068 h 2186068"/>
              <a:gd name="connsiteX3" fmla="*/ 0 w 3297499"/>
              <a:gd name="connsiteY3" fmla="*/ 965749 h 2186068"/>
              <a:gd name="connsiteX0" fmla="*/ 0 w 3328155"/>
              <a:gd name="connsiteY0" fmla="*/ 965749 h 2360083"/>
              <a:gd name="connsiteX1" fmla="*/ 3213414 w 3328155"/>
              <a:gd name="connsiteY1" fmla="*/ 0 h 2360083"/>
              <a:gd name="connsiteX2" fmla="*/ 657904 w 3328155"/>
              <a:gd name="connsiteY2" fmla="*/ 2186068 h 2360083"/>
              <a:gd name="connsiteX3" fmla="*/ 0 w 3328155"/>
              <a:gd name="connsiteY3" fmla="*/ 965749 h 2360083"/>
              <a:gd name="connsiteX0" fmla="*/ 0 w 3293302"/>
              <a:gd name="connsiteY0" fmla="*/ 965749 h 2357645"/>
              <a:gd name="connsiteX1" fmla="*/ 3213414 w 3293302"/>
              <a:gd name="connsiteY1" fmla="*/ 0 h 2357645"/>
              <a:gd name="connsiteX2" fmla="*/ 657904 w 3293302"/>
              <a:gd name="connsiteY2" fmla="*/ 2186068 h 2357645"/>
              <a:gd name="connsiteX3" fmla="*/ 0 w 3293302"/>
              <a:gd name="connsiteY3" fmla="*/ 965749 h 2357645"/>
              <a:gd name="connsiteX0" fmla="*/ 0 w 5339937"/>
              <a:gd name="connsiteY0" fmla="*/ 538480 h 2357645"/>
              <a:gd name="connsiteX1" fmla="*/ 5260049 w 5339937"/>
              <a:gd name="connsiteY1" fmla="*/ 0 h 2357645"/>
              <a:gd name="connsiteX2" fmla="*/ 2704539 w 5339937"/>
              <a:gd name="connsiteY2" fmla="*/ 2186068 h 2357645"/>
              <a:gd name="connsiteX3" fmla="*/ 0 w 5339937"/>
              <a:gd name="connsiteY3" fmla="*/ 538480 h 2357645"/>
              <a:gd name="connsiteX0" fmla="*/ 0 w 7204351"/>
              <a:gd name="connsiteY0" fmla="*/ 2 h 2347233"/>
              <a:gd name="connsiteX1" fmla="*/ 7165719 w 7204351"/>
              <a:gd name="connsiteY1" fmla="*/ 1540267 h 2347233"/>
              <a:gd name="connsiteX2" fmla="*/ 2704539 w 7204351"/>
              <a:gd name="connsiteY2" fmla="*/ 1647590 h 2347233"/>
              <a:gd name="connsiteX3" fmla="*/ 0 w 7204351"/>
              <a:gd name="connsiteY3" fmla="*/ 2 h 2347233"/>
              <a:gd name="connsiteX0" fmla="*/ 0 w 7165719"/>
              <a:gd name="connsiteY0" fmla="*/ -2 h 1540262"/>
              <a:gd name="connsiteX1" fmla="*/ 7165719 w 7165719"/>
              <a:gd name="connsiteY1" fmla="*/ 1540263 h 1540262"/>
              <a:gd name="connsiteX2" fmla="*/ 0 w 7165719"/>
              <a:gd name="connsiteY2" fmla="*/ -2 h 1540262"/>
              <a:gd name="connsiteX0" fmla="*/ 0 w 7165719"/>
              <a:gd name="connsiteY0" fmla="*/ 2 h 1540266"/>
              <a:gd name="connsiteX1" fmla="*/ 7165719 w 7165719"/>
              <a:gd name="connsiteY1" fmla="*/ 1540267 h 1540266"/>
              <a:gd name="connsiteX2" fmla="*/ 0 w 7165719"/>
              <a:gd name="connsiteY2" fmla="*/ 2 h 1540266"/>
              <a:gd name="connsiteX0" fmla="*/ 0 w 7165719"/>
              <a:gd name="connsiteY0" fmla="*/ -2 h 1540262"/>
              <a:gd name="connsiteX1" fmla="*/ 7165719 w 7165719"/>
              <a:gd name="connsiteY1" fmla="*/ 1540263 h 1540262"/>
              <a:gd name="connsiteX2" fmla="*/ 0 w 7165719"/>
              <a:gd name="connsiteY2" fmla="*/ -2 h 1540262"/>
              <a:gd name="connsiteX0" fmla="*/ 0 w 7177010"/>
              <a:gd name="connsiteY0" fmla="*/ 2 h 1786827"/>
              <a:gd name="connsiteX1" fmla="*/ 7165719 w 7177010"/>
              <a:gd name="connsiteY1" fmla="*/ 1540267 h 1786827"/>
              <a:gd name="connsiteX2" fmla="*/ 0 w 7177010"/>
              <a:gd name="connsiteY2" fmla="*/ 2 h 1786827"/>
              <a:gd name="connsiteX0" fmla="*/ 0 w 7177010"/>
              <a:gd name="connsiteY0" fmla="*/ -2 h 1786819"/>
              <a:gd name="connsiteX1" fmla="*/ 7165719 w 7177010"/>
              <a:gd name="connsiteY1" fmla="*/ 1540263 h 1786819"/>
              <a:gd name="connsiteX2" fmla="*/ 0 w 7177010"/>
              <a:gd name="connsiteY2" fmla="*/ -2 h 1786819"/>
              <a:gd name="connsiteX0" fmla="*/ 0 w 7177010"/>
              <a:gd name="connsiteY0" fmla="*/ 300135 h 2086960"/>
              <a:gd name="connsiteX1" fmla="*/ 7165719 w 7177010"/>
              <a:gd name="connsiteY1" fmla="*/ 1840400 h 2086960"/>
              <a:gd name="connsiteX2" fmla="*/ 0 w 7177010"/>
              <a:gd name="connsiteY2" fmla="*/ 300135 h 2086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77010" h="2086960">
                <a:moveTo>
                  <a:pt x="0" y="300135"/>
                </a:moveTo>
                <a:cubicBezTo>
                  <a:pt x="1185008" y="-312348"/>
                  <a:pt x="1390663" y="-75912"/>
                  <a:pt x="7165719" y="1840400"/>
                </a:cubicBezTo>
                <a:cubicBezTo>
                  <a:pt x="7496180" y="2409838"/>
                  <a:pt x="465984" y="2031558"/>
                  <a:pt x="0" y="3001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E7B54B-DEDF-519A-1571-50B983CE4CDB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002724-2C10-1208-C57B-D57B2822ADA1}"/>
              </a:ext>
            </a:extLst>
          </p:cNvPr>
          <p:cNvSpPr txBox="1"/>
          <p:nvPr/>
        </p:nvSpPr>
        <p:spPr>
          <a:xfrm>
            <a:off x="788348" y="64953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Frutas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23478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695266" y="793644"/>
            <a:ext cx="336313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Pera</a:t>
            </a:r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28BB71-27B4-4CF7-87CF-33D574A314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17850" y="695620"/>
            <a:ext cx="8282066" cy="82820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5E3819-E17E-438C-9AD5-2A0A5D437B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35218" y="1953892"/>
            <a:ext cx="4386948" cy="4386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085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01192" y="693569"/>
            <a:ext cx="425720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Fresa</a:t>
            </a:r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96440E-D2C0-451A-A0A1-74CB4875FE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01193" y="1757596"/>
            <a:ext cx="4257207" cy="42572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BEFD585-DDD9-4C5D-9501-E2E101C9C5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1397535"/>
            <a:ext cx="7020668" cy="702066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1F4C183-3ACF-6DC1-476B-5A3E0DF50910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226411-F23E-B27E-AF98-D37A000F780A}"/>
              </a:ext>
            </a:extLst>
          </p:cNvPr>
          <p:cNvSpPr txBox="1"/>
          <p:nvPr/>
        </p:nvSpPr>
        <p:spPr>
          <a:xfrm>
            <a:off x="788348" y="64953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Frutas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3008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672380" y="559686"/>
            <a:ext cx="438602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Sandía</a:t>
            </a:r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D7562B-5A3E-4245-A20B-FE86B1727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9043" y1="22559" x2="19043" y2="22559"/>
                        <a14:foregroundMark x1="32910" y1="13281" x2="32910" y2="13281"/>
                        <a14:foregroundMark x1="27344" y1="16602" x2="27344" y2="16602"/>
                        <a14:foregroundMark x1="25977" y1="24316" x2="25977" y2="24316"/>
                        <a14:foregroundMark x1="40625" y1="18164" x2="40625" y2="18164"/>
                        <a14:foregroundMark x1="45703" y1="18555" x2="45703" y2="1855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86992" y="2113612"/>
            <a:ext cx="3297837" cy="32978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86C015B-651A-430F-A543-091F348292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9043" y1="22559" x2="19043" y2="22559"/>
                        <a14:foregroundMark x1="32910" y1="13281" x2="32910" y2="13281"/>
                        <a14:foregroundMark x1="27344" y1="16602" x2="27344" y2="16602"/>
                        <a14:foregroundMark x1="25977" y1="24316" x2="25977" y2="24316"/>
                        <a14:foregroundMark x1="40625" y1="18164" x2="40625" y2="18164"/>
                        <a14:foregroundMark x1="45703" y1="18555" x2="45703" y2="1855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6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646373"/>
            <a:ext cx="6375310" cy="63753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9FAE2B-1E13-0140-2ACE-B431F233F500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2E2A4A-48F0-9331-5295-C071334BA9FC}"/>
              </a:ext>
            </a:extLst>
          </p:cNvPr>
          <p:cNvSpPr txBox="1"/>
          <p:nvPr/>
        </p:nvSpPr>
        <p:spPr>
          <a:xfrm>
            <a:off x="788348" y="64953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Frutas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413353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521256" y="1374501"/>
            <a:ext cx="46828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 err="1">
                <a:solidFill>
                  <a:prstClr val="black"/>
                </a:solidFill>
                <a:latin typeface="Teaching Print Dotted" pitchFamily="50" charset="0"/>
              </a:rPr>
              <a:t>Aguacate</a:t>
            </a:r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F87520-72DC-4BCD-A969-3694BFD636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2324" y1="40527" x2="34668" y2="3857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36933" y="2548158"/>
            <a:ext cx="3364815" cy="33648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986B98A-0B92-449E-9C73-FA84A1EBF6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2324" y1="40527" x2="34668" y2="3857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78475" y="1112145"/>
            <a:ext cx="7228707" cy="72287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4272331-669D-170E-9AF4-40332EA316A6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1A370C-20A7-486C-E6D5-68DD8020C2F9}"/>
              </a:ext>
            </a:extLst>
          </p:cNvPr>
          <p:cNvSpPr txBox="1"/>
          <p:nvPr/>
        </p:nvSpPr>
        <p:spPr>
          <a:xfrm>
            <a:off x="788348" y="64953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Frutas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5269300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399520" y="1005141"/>
            <a:ext cx="45720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Granada 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34598E-5B64-4A2F-BDB9-7C0D466ECB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8438" y1="80371" x2="48438" y2="80371"/>
                        <a14:backgroundMark x1="23047" y1="79492" x2="49316" y2="84277"/>
                        <a14:backgroundMark x1="49316" y1="84277" x2="58984" y2="83691"/>
                        <a14:backgroundMark x1="58984" y1="83691" x2="66504" y2="802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86399" y="2070042"/>
            <a:ext cx="4697217" cy="46972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8134409-74B1-4DFC-B2D6-6C1155A4A6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8438" y1="80371" x2="48438" y2="80371"/>
                        <a14:backgroundMark x1="23047" y1="79492" x2="49316" y2="84277"/>
                        <a14:backgroundMark x1="49316" y1="84277" x2="58984" y2="83691"/>
                        <a14:backgroundMark x1="58984" y1="83691" x2="66504" y2="8027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77373" y="1429155"/>
            <a:ext cx="7314035" cy="73140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505C24E-6D2A-692F-9035-AA61A17EB4B5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D3DF16-A539-B924-DC7C-215894C710A1}"/>
              </a:ext>
            </a:extLst>
          </p:cNvPr>
          <p:cNvSpPr txBox="1"/>
          <p:nvPr/>
        </p:nvSpPr>
        <p:spPr>
          <a:xfrm>
            <a:off x="788348" y="64953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Frutas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82924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08095" y="1005141"/>
            <a:ext cx="42930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Papaya 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0E7CC6-D793-49DA-8594-AD803B9E8A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17383" y1="64844" x2="28418" y2="22363"/>
                        <a14:backgroundMark x1="66797" y1="75684" x2="66797" y2="75684"/>
                        <a14:backgroundMark x1="66602" y1="75586" x2="66602" y2="75586"/>
                        <a14:backgroundMark x1="53711" y1="74316" x2="53711" y2="7431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91200" y="1498600"/>
            <a:ext cx="4775200" cy="4775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236BAE-12DD-4C2C-BEC3-0505BAFF1A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17383" y1="64844" x2="28418" y2="22363"/>
                        <a14:backgroundMark x1="66797" y1="75684" x2="66797" y2="75684"/>
                        <a14:backgroundMark x1="66602" y1="75586" x2="66602" y2="75586"/>
                        <a14:backgroundMark x1="53711" y1="74316" x2="53711" y2="7431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74700" y="0"/>
            <a:ext cx="8509000" cy="8509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A382F99-274D-5BAE-2B72-2DADA8CCAFCC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0028E5-D204-FBAC-B3E5-3A3BFCBA73EF}"/>
              </a:ext>
            </a:extLst>
          </p:cNvPr>
          <p:cNvSpPr txBox="1"/>
          <p:nvPr/>
        </p:nvSpPr>
        <p:spPr>
          <a:xfrm>
            <a:off x="788348" y="64953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Frutas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1086065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28197" y="1057491"/>
            <a:ext cx="42930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Guayaba 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33CD57-6C53-47B2-9072-B9CB3BCFA2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13381" y="2038661"/>
            <a:ext cx="4045019" cy="40450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C031FC4-09FF-4BD1-AD10-D7D69ACAB1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6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910828" y="740481"/>
            <a:ext cx="7772400" cy="7772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8AD7D4-25C5-3FDE-BC92-4F30E0CC4943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172965-AAB6-6FD2-D9B8-BAB51BA729CF}"/>
              </a:ext>
            </a:extLst>
          </p:cNvPr>
          <p:cNvSpPr txBox="1"/>
          <p:nvPr/>
        </p:nvSpPr>
        <p:spPr>
          <a:xfrm>
            <a:off x="788348" y="64953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Frutas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689766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518303" y="1005141"/>
            <a:ext cx="46828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Aceituna 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440CA7-CC35-4050-92F6-1560E031FC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7754" y1="18555" x2="47754" y2="1855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67705" y="1828800"/>
            <a:ext cx="4826593" cy="48265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2B93742-F1B5-492B-9460-DA3DFAE2AF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7754" y1="18555" x2="47754" y2="1855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6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27199" y="599606"/>
            <a:ext cx="8256634" cy="82566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676BF3-E526-4995-BC2C-6CB06669D438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3ACA47-F3D2-DFF2-525B-450F5875DDEA}"/>
              </a:ext>
            </a:extLst>
          </p:cNvPr>
          <p:cNvSpPr txBox="1"/>
          <p:nvPr/>
        </p:nvSpPr>
        <p:spPr>
          <a:xfrm>
            <a:off x="788348" y="64953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Frutas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101431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210300" y="1005141"/>
            <a:ext cx="39908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Higo 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3C4EA12-1910-4267-AFF2-2FC2346B9C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8340" y1="17969" x2="45117" y2="26465"/>
                        <a14:foregroundMark x1="45117" y1="26465" x2="30371" y2="40430"/>
                        <a14:foregroundMark x1="30371" y1="40430" x2="23828" y2="52832"/>
                        <a14:foregroundMark x1="23828" y1="52832" x2="23242" y2="56152"/>
                        <a14:foregroundMark x1="23633" y1="51465" x2="27734" y2="43848"/>
                        <a14:foregroundMark x1="27734" y1="43848" x2="30664" y2="50293"/>
                        <a14:foregroundMark x1="30664" y1="50293" x2="30664" y2="50879"/>
                        <a14:foregroundMark x1="27539" y1="42773" x2="44336" y2="30859"/>
                        <a14:foregroundMark x1="29492" y1="40820" x2="34473" y2="35742"/>
                        <a14:foregroundMark x1="38281" y1="30859" x2="30957" y2="40234"/>
                        <a14:backgroundMark x1="70313" y1="84473" x2="69922" y2="82715"/>
                        <a14:backgroundMark x1="69531" y1="80273" x2="68066" y2="86816"/>
                        <a14:backgroundMark x1="68066" y1="86816" x2="68066" y2="86816"/>
                        <a14:backgroundMark x1="58203" y1="84473" x2="36621" y2="84668"/>
                        <a14:backgroundMark x1="31348" y1="82129" x2="30762" y2="81934"/>
                        <a14:backgroundMark x1="36426" y1="80957" x2="36426" y2="80957"/>
                        <a14:backgroundMark x1="40625" y1="80664" x2="40625" y2="80664"/>
                        <a14:backgroundMark x1="41211" y1="80566" x2="41211" y2="8056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67338" y="2113821"/>
            <a:ext cx="4476750" cy="4476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C2E1D5-DBD5-4FCF-9330-9B6AB62013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8340" y1="17969" x2="45117" y2="26465"/>
                        <a14:foregroundMark x1="45117" y1="26465" x2="30371" y2="40430"/>
                        <a14:foregroundMark x1="30371" y1="40430" x2="23828" y2="52832"/>
                        <a14:foregroundMark x1="23828" y1="52832" x2="23242" y2="56152"/>
                        <a14:foregroundMark x1="23633" y1="51465" x2="27734" y2="43848"/>
                        <a14:foregroundMark x1="27734" y1="43848" x2="30664" y2="50293"/>
                        <a14:foregroundMark x1="30664" y1="50293" x2="30664" y2="50879"/>
                        <a14:foregroundMark x1="27539" y1="42773" x2="44336" y2="30859"/>
                        <a14:foregroundMark x1="29492" y1="40820" x2="34473" y2="35742"/>
                        <a14:foregroundMark x1="38281" y1="30859" x2="30957" y2="40234"/>
                        <a14:backgroundMark x1="70313" y1="84473" x2="69922" y2="82715"/>
                        <a14:backgroundMark x1="69531" y1="80273" x2="68066" y2="86816"/>
                        <a14:backgroundMark x1="68066" y1="86816" x2="68066" y2="86816"/>
                        <a14:backgroundMark x1="58203" y1="84473" x2="36621" y2="84668"/>
                        <a14:backgroundMark x1="31348" y1="82129" x2="30762" y2="81934"/>
                        <a14:backgroundMark x1="36426" y1="80957" x2="36426" y2="80957"/>
                        <a14:backgroundMark x1="40625" y1="80664" x2="40625" y2="80664"/>
                        <a14:backgroundMark x1="41211" y1="80566" x2="41211" y2="8056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54177" y="795135"/>
            <a:ext cx="8026149" cy="80261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F1F245-5EA0-1D90-AE18-204F5886024C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CA22B4-21DE-ACBD-66AB-16E0DE079C05}"/>
              </a:ext>
            </a:extLst>
          </p:cNvPr>
          <p:cNvSpPr txBox="1"/>
          <p:nvPr/>
        </p:nvSpPr>
        <p:spPr>
          <a:xfrm>
            <a:off x="788348" y="64953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Frutas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2073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183825" y="795135"/>
            <a:ext cx="382194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Plátano</a:t>
            </a:r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8CE410-172A-45F8-9199-855A99B2B6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35645" y1="74219" x2="25488" y2="60352"/>
                        <a14:backgroundMark x1="25488" y1="60352" x2="25000" y2="56152"/>
                        <a14:backgroundMark x1="21387" y1="53809" x2="17383" y2="43359"/>
                        <a14:backgroundMark x1="17383" y1="43359" x2="27734" y2="41699"/>
                        <a14:backgroundMark x1="27734" y1="41699" x2="32129" y2="4169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77525" y="1575398"/>
            <a:ext cx="4557010" cy="455701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695E67E-F661-4823-A6B9-10642CC10CE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35645" y1="74219" x2="25488" y2="60352"/>
                        <a14:backgroundMark x1="25488" y1="60352" x2="25000" y2="56152"/>
                        <a14:backgroundMark x1="21387" y1="53809" x2="17383" y2="43359"/>
                        <a14:backgroundMark x1="17383" y1="43359" x2="27734" y2="41699"/>
                        <a14:backgroundMark x1="27734" y1="41699" x2="32129" y2="4169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6000" contrast="100000"/>
                    </a14:imgEffect>
                  </a14:imgLayer>
                </a14:imgProps>
              </a:ext>
            </a:extLst>
          </a:blip>
          <a:srcRect l="16345" t="14850" r="15188" b="23807"/>
          <a:stretch/>
        </p:blipFill>
        <p:spPr>
          <a:xfrm>
            <a:off x="314793" y="1429155"/>
            <a:ext cx="6460761" cy="57885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F8EFF2D-83C5-7FCF-8F37-2743383D5EA6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B5D70-B3E4-0E4A-779D-C4428CADF242}"/>
              </a:ext>
            </a:extLst>
          </p:cNvPr>
          <p:cNvSpPr txBox="1"/>
          <p:nvPr/>
        </p:nvSpPr>
        <p:spPr>
          <a:xfrm>
            <a:off x="788348" y="64953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Frutas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370820" y="1005141"/>
            <a:ext cx="36875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 err="1">
                <a:solidFill>
                  <a:prstClr val="black"/>
                </a:solidFill>
                <a:latin typeface="Teaching Print Dotted" pitchFamily="50" charset="0"/>
              </a:rPr>
              <a:t>Dátil</a:t>
            </a:r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BF28A22-F722-428F-86BC-8E1F9549F9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57185" y="1628775"/>
            <a:ext cx="4514850" cy="45148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1086E-DF4C-4149-9A83-35C6AF5071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5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867670" y="678100"/>
            <a:ext cx="8326639" cy="83266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8E11C7-90C5-F36F-884D-0B29076AF51B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6936FE-B7CC-9326-CE05-042F85286D9A}"/>
              </a:ext>
            </a:extLst>
          </p:cNvPr>
          <p:cNvSpPr txBox="1"/>
          <p:nvPr/>
        </p:nvSpPr>
        <p:spPr>
          <a:xfrm>
            <a:off x="788348" y="64953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Frutas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86079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288698" y="795135"/>
            <a:ext cx="468282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latin typeface="Teaching Print Dotted" pitchFamily="50" charset="0"/>
              </a:rPr>
              <a:t>Manzana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EC1A50-02B3-4435-828A-91A3E44D1B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71" t="-1455" r="1138" b="170"/>
          <a:stretch/>
        </p:blipFill>
        <p:spPr>
          <a:xfrm>
            <a:off x="5441428" y="1693888"/>
            <a:ext cx="5336500" cy="54714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6156119-91EF-4941-B0B1-0B10B01EBB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68000" contrast="100000"/>
                    </a14:imgEffect>
                  </a14:imgLayer>
                </a14:imgProps>
              </a:ext>
            </a:extLst>
          </a:blip>
          <a:srcRect l="22709" t="11958" r="23481" b="24590"/>
          <a:stretch/>
        </p:blipFill>
        <p:spPr>
          <a:xfrm>
            <a:off x="775233" y="1429155"/>
            <a:ext cx="5075371" cy="59849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260D64D-427D-3AAD-9752-CC2ED66EC996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8C90A7-AB6E-FFF3-B45F-D98B682851E3}"/>
              </a:ext>
            </a:extLst>
          </p:cNvPr>
          <p:cNvSpPr txBox="1"/>
          <p:nvPr/>
        </p:nvSpPr>
        <p:spPr>
          <a:xfrm>
            <a:off x="788348" y="64953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Frutas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5408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732316" y="693569"/>
            <a:ext cx="432608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Piña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4D1250-C9E8-4CAF-A46F-7E9C6A3E3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68" b="90625" l="9961" r="89844">
                        <a14:foregroundMark x1="50098" y1="90625" x2="50098" y2="90625"/>
                        <a14:foregroundMark x1="49414" y1="9668" x2="49414" y2="966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6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59764" y="930812"/>
            <a:ext cx="7281472" cy="72814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9D8FED7-F51E-46D2-BB54-F77E413A1F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68" b="90625" l="9961" r="89844">
                        <a14:foregroundMark x1="50098" y1="90625" x2="50098" y2="90625"/>
                        <a14:foregroundMark x1="49414" y1="9668" x2="49414" y2="96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19195" y="2087380"/>
            <a:ext cx="4326084" cy="432608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F48772B-554F-AE06-1F5D-3C7A3A32B0DF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C4FD6F-3EEC-37C4-4FC7-C22E3057BBFD}"/>
              </a:ext>
            </a:extLst>
          </p:cNvPr>
          <p:cNvSpPr txBox="1"/>
          <p:nvPr/>
        </p:nvSpPr>
        <p:spPr>
          <a:xfrm>
            <a:off x="788348" y="64953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Frutas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34510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11863" y="671042"/>
            <a:ext cx="424653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Cereza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16A9AB-9E37-41CF-B0B7-9365659DFA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6777" y1="29883" x2="51270" y2="32422"/>
                      </a14:backgroundRemoval>
                    </a14:imgEffect>
                  </a14:imgLayer>
                </a14:imgProps>
              </a:ext>
            </a:extLst>
          </a:blip>
          <a:srcRect l="654" t="338" r="1268" b="954"/>
          <a:stretch/>
        </p:blipFill>
        <p:spPr>
          <a:xfrm>
            <a:off x="5591332" y="1558977"/>
            <a:ext cx="4706912" cy="47368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74A445-4241-4FC8-820E-87F3201FF14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6777" y1="29883" x2="51270" y2="3242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3000" contrast="100000"/>
                    </a14:imgEffect>
                  </a14:imgLayer>
                </a14:imgProps>
              </a:ext>
            </a:extLst>
          </a:blip>
          <a:srcRect l="25603" t="10230" r="25989" b="22854"/>
          <a:stretch/>
        </p:blipFill>
        <p:spPr>
          <a:xfrm>
            <a:off x="832269" y="1368008"/>
            <a:ext cx="4491149" cy="62080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E19733-AA1A-558F-0A89-99E714DFC668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AB68AC-DE1F-C8E3-D1EB-A36B182D1E14}"/>
              </a:ext>
            </a:extLst>
          </p:cNvPr>
          <p:cNvSpPr txBox="1"/>
          <p:nvPr/>
        </p:nvSpPr>
        <p:spPr>
          <a:xfrm>
            <a:off x="788348" y="64953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Frutas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0433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AB07B12-C00A-579C-FAA9-1ED4C091E1C3}"/>
              </a:ext>
            </a:extLst>
          </p:cNvPr>
          <p:cNvSpPr/>
          <p:nvPr/>
        </p:nvSpPr>
        <p:spPr>
          <a:xfrm>
            <a:off x="0" y="0"/>
            <a:ext cx="10058400" cy="77724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91687C-7C9E-A215-9761-493158548032}"/>
              </a:ext>
            </a:extLst>
          </p:cNvPr>
          <p:cNvSpPr txBox="1"/>
          <p:nvPr/>
        </p:nvSpPr>
        <p:spPr>
          <a:xfrm>
            <a:off x="5873345" y="638315"/>
            <a:ext cx="418505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Uvas</a:t>
            </a:r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1E4FA1-6A9B-48D2-A17F-CF2082ABE3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73" b="89844" l="9961" r="89844">
                        <a14:foregroundMark x1="68848" y1="9863" x2="68848" y2="9863"/>
                        <a14:foregroundMark x1="36035" y1="9668" x2="36035" y2="9668"/>
                        <a14:foregroundMark x1="55664" y1="9473" x2="55664" y2="94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75029" y="2008681"/>
            <a:ext cx="4099809" cy="40998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88BBE19-39EB-45E0-AFEB-3CF7B9FBF7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73" b="89844" l="9961" r="89844">
                        <a14:foregroundMark x1="68848" y1="9863" x2="68848" y2="9863"/>
                        <a14:foregroundMark x1="36035" y1="9668" x2="36035" y2="9668"/>
                        <a14:foregroundMark x1="55664" y1="9473" x2="55664" y2="947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8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86721" y="959370"/>
            <a:ext cx="7451345" cy="74513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46E0AB5-BCC5-2671-2F27-6CDAFC458368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2E1A42-5522-3B54-227C-735C514A6299}"/>
              </a:ext>
            </a:extLst>
          </p:cNvPr>
          <p:cNvSpPr txBox="1"/>
          <p:nvPr/>
        </p:nvSpPr>
        <p:spPr>
          <a:xfrm>
            <a:off x="788348" y="64953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Frutas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8611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73345" y="638315"/>
            <a:ext cx="418505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Naranja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55B5A6-4B97-4A1F-890B-F136C7C81A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2754" y1="65234" x2="19824" y2="50098"/>
                        <a14:backgroundMark x1="77441" y1="64844" x2="81543" y2="50488"/>
                        <a14:backgroundMark x1="71289" y1="30273" x2="76758" y2="35059"/>
                        <a14:backgroundMark x1="74609" y1="31445" x2="70703" y2="30469"/>
                        <a14:backgroundMark x1="70703" y1="30273" x2="76172" y2="37793"/>
                        <a14:backgroundMark x1="76563" y1="26660" x2="81543" y2="13086"/>
                        <a14:backgroundMark x1="81543" y1="13086" x2="72852" y2="10254"/>
                        <a14:backgroundMark x1="64551" y1="10254" x2="45605" y2="14355"/>
                        <a14:backgroundMark x1="45605" y1="14355" x2="37109" y2="24902"/>
                        <a14:backgroundMark x1="37109" y1="24902" x2="23047" y2="34277"/>
                        <a14:backgroundMark x1="23047" y1="34277" x2="20215" y2="48242"/>
                        <a14:backgroundMark x1="72070" y1="72363" x2="72070" y2="72363"/>
                        <a14:backgroundMark x1="53027" y1="19629" x2="53027" y2="19629"/>
                        <a14:backgroundMark x1="52734" y1="22168" x2="52734" y2="22168"/>
                        <a14:backgroundMark x1="52734" y1="23145" x2="52734" y2="2314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22772" y="1943100"/>
            <a:ext cx="3886200" cy="3886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81228A-DE38-41FF-8CC6-D2C7E66762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2754" y1="65234" x2="19824" y2="50098"/>
                        <a14:backgroundMark x1="77441" y1="64844" x2="81543" y2="50488"/>
                        <a14:backgroundMark x1="71289" y1="30273" x2="76758" y2="35059"/>
                        <a14:backgroundMark x1="74609" y1="31445" x2="70703" y2="30469"/>
                        <a14:backgroundMark x1="70703" y1="30273" x2="76172" y2="37793"/>
                        <a14:backgroundMark x1="76563" y1="26660" x2="81543" y2="13086"/>
                        <a14:backgroundMark x1="81543" y1="13086" x2="72852" y2="10254"/>
                        <a14:backgroundMark x1="64551" y1="10254" x2="45605" y2="14355"/>
                        <a14:backgroundMark x1="45605" y1="14355" x2="37109" y2="24902"/>
                        <a14:backgroundMark x1="37109" y1="24902" x2="23047" y2="34277"/>
                        <a14:backgroundMark x1="23047" y1="34277" x2="20215" y2="48242"/>
                        <a14:backgroundMark x1="72070" y1="72363" x2="72070" y2="72363"/>
                        <a14:backgroundMark x1="53027" y1="19629" x2="53027" y2="19629"/>
                        <a14:backgroundMark x1="52734" y1="22168" x2="52734" y2="22168"/>
                        <a14:backgroundMark x1="52734" y1="23145" x2="52734" y2="2314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974361" y="693569"/>
            <a:ext cx="8367061" cy="836706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0B19053-84DA-39B7-FF22-BB42E4A134B1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8416F8-E7BD-276E-AEB7-CAE50B99698C}"/>
              </a:ext>
            </a:extLst>
          </p:cNvPr>
          <p:cNvSpPr txBox="1"/>
          <p:nvPr/>
        </p:nvSpPr>
        <p:spPr>
          <a:xfrm>
            <a:off x="788348" y="64953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Frutas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80154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635386" y="740481"/>
            <a:ext cx="440826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Durazno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8952E8-1EA7-45F2-8369-9AD3EAA713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623" t="1310" r="1839" b="823"/>
          <a:stretch/>
        </p:blipFill>
        <p:spPr>
          <a:xfrm>
            <a:off x="5607940" y="1664604"/>
            <a:ext cx="4945135" cy="49617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4A890F1-DD23-467E-8AE2-94EC403AD08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6000" contrast="100000"/>
                    </a14:imgEffect>
                  </a14:imgLayer>
                </a14:imgProps>
              </a:ext>
            </a:extLst>
          </a:blip>
          <a:srcRect l="19624" t="11572" r="15570" b="21312"/>
          <a:stretch/>
        </p:blipFill>
        <p:spPr>
          <a:xfrm>
            <a:off x="530498" y="1373268"/>
            <a:ext cx="5913246" cy="612413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7EFCFEB-0494-E744-3548-D8EFF6BFC778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5BE284-58E7-A02B-1139-2C17E311B03A}"/>
              </a:ext>
            </a:extLst>
          </p:cNvPr>
          <p:cNvSpPr txBox="1"/>
          <p:nvPr/>
        </p:nvSpPr>
        <p:spPr>
          <a:xfrm>
            <a:off x="788348" y="64953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Frutas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280350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121831" y="795135"/>
            <a:ext cx="384969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Mango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E61432-E0F1-4142-84D2-2FBA158706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715" b="89844" l="9961" r="90527">
                        <a14:foregroundMark x1="74219" y1="8887" x2="74219" y2="8887"/>
                        <a14:foregroundMark x1="72461" y1="7910" x2="72461" y2="7910"/>
                        <a14:foregroundMark x1="72656" y1="9277" x2="72070" y2="10449"/>
                        <a14:foregroundMark x1="67871" y1="10645" x2="34668" y2="33203"/>
                        <a14:foregroundMark x1="36230" y1="33203" x2="36035" y2="25488"/>
                        <a14:foregroundMark x1="36035" y1="25488" x2="40820" y2="20215"/>
                        <a14:foregroundMark x1="40820" y1="20215" x2="40820" y2="20215"/>
                        <a14:foregroundMark x1="57031" y1="24512" x2="61621" y2="26465"/>
                        <a14:foregroundMark x1="65918" y1="10059" x2="53906" y2="13574"/>
                        <a14:foregroundMark x1="53906" y1="13574" x2="52832" y2="14648"/>
                        <a14:foregroundMark x1="31152" y1="24707" x2="31152" y2="24707"/>
                        <a14:foregroundMark x1="23828" y1="38574" x2="23828" y2="38574"/>
                        <a14:foregroundMark x1="38184" y1="33594" x2="38184" y2="33594"/>
                        <a14:foregroundMark x1="62793" y1="7813" x2="62793" y2="7813"/>
                        <a14:foregroundMark x1="75586" y1="7715" x2="75586" y2="7715"/>
                        <a14:foregroundMark x1="90527" y1="16895" x2="90527" y2="16895"/>
                        <a14:foregroundMark x1="10156" y1="64453" x2="10156" y2="64453"/>
                        <a14:foregroundMark x1="9961" y1="59375" x2="9961" y2="59375"/>
                        <a14:foregroundMark x1="9961" y1="68457" x2="9961" y2="6845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24" y="1429155"/>
            <a:ext cx="7012500" cy="7012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21E609-64C6-4C41-BB2B-87875B8966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715" b="89844" l="9961" r="90527">
                        <a14:foregroundMark x1="74219" y1="8887" x2="74219" y2="8887"/>
                        <a14:foregroundMark x1="72461" y1="7910" x2="72461" y2="7910"/>
                        <a14:foregroundMark x1="72656" y1="9277" x2="72070" y2="10449"/>
                        <a14:foregroundMark x1="67871" y1="10645" x2="34668" y2="33203"/>
                        <a14:foregroundMark x1="36230" y1="33203" x2="36035" y2="25488"/>
                        <a14:foregroundMark x1="36035" y1="25488" x2="40820" y2="20215"/>
                        <a14:foregroundMark x1="40820" y1="20215" x2="40820" y2="20215"/>
                        <a14:foregroundMark x1="57031" y1="24512" x2="61621" y2="26465"/>
                        <a14:foregroundMark x1="65918" y1="10059" x2="53906" y2="13574"/>
                        <a14:foregroundMark x1="53906" y1="13574" x2="52832" y2="14648"/>
                        <a14:foregroundMark x1="31152" y1="24707" x2="31152" y2="24707"/>
                        <a14:foregroundMark x1="23828" y1="38574" x2="23828" y2="38574"/>
                        <a14:foregroundMark x1="38184" y1="33594" x2="38184" y2="33594"/>
                        <a14:foregroundMark x1="62793" y1="7813" x2="62793" y2="7813"/>
                        <a14:foregroundMark x1="75586" y1="7715" x2="75586" y2="7715"/>
                        <a14:foregroundMark x1="90527" y1="16895" x2="90527" y2="16895"/>
                        <a14:foregroundMark x1="10156" y1="64453" x2="10156" y2="64453"/>
                        <a14:foregroundMark x1="9961" y1="59375" x2="9961" y2="59375"/>
                        <a14:foregroundMark x1="9961" y1="68457" x2="9961" y2="6845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53575" y="2354190"/>
            <a:ext cx="3504825" cy="35048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DEE640F-FF32-D9A5-BF7B-B1E88930D2B1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A67830-C89D-4549-92CC-D21206EDE7BA}"/>
              </a:ext>
            </a:extLst>
          </p:cNvPr>
          <p:cNvSpPr txBox="1"/>
          <p:nvPr/>
        </p:nvSpPr>
        <p:spPr>
          <a:xfrm>
            <a:off x="788348" y="64953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Frutas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81716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1548</TotalTime>
  <Words>95</Words>
  <Application>Microsoft Office PowerPoint</Application>
  <PresentationFormat>Custom</PresentationFormat>
  <Paragraphs>57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201</cp:revision>
  <dcterms:created xsi:type="dcterms:W3CDTF">2025-02-12T09:43:58Z</dcterms:created>
  <dcterms:modified xsi:type="dcterms:W3CDTF">2025-05-07T15:27:26Z</dcterms:modified>
</cp:coreProperties>
</file>

<file path=docProps/thumbnail.jpeg>
</file>